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主要介绍了运动对心脏健康的重要性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并强调即使少量的运动也能带来显著的好处。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636912"/>
            <a:ext cx="1651000" cy="403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098555"/>
            <a:ext cx="11485848" cy="132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78729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all know exercise helps keep our hearts healthy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many people find it hard to make time for regular exercise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good news is that even small amounts matter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772816"/>
            <a:ext cx="11485848" cy="275152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active people, their heart benefits grow slower as they exercise more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Doctors say what matters most is getting moving, not when you do it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Finding time to exercise in the park is a challenge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lower blood pressure and reduce heart attack risks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You’ll be surprised to find it can make a big difference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with what you can manage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067812" y="759768"/>
            <a:ext cx="407484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588210"/>
            <a:ext cx="11485848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all know exercise helps keep our hearts healthy.”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many people find it hard to make time for regular exercise.”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首句提到运动对心脏有益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下文转折说明人们难以坚持锻炼。此处需补充运动的具体好处。选项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它可以降低血压和减少心脏病风险。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92771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 have found something interesting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less active you are now, the more benefits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you’ll get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from a little exercise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sit most of the day and rarely move, 2 hours of simple activities a week can be life-changing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could be like riding in the park, fast walking with friends, or playing outdoor games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easy exercises can lower your heart disease risk by about 20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％！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20186"/>
            <a:ext cx="11485848" cy="249299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active people, their heart benefits grow slower as they exercise more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Doctors say what matters most is getting moving, not when you do it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Finding time to exercise in the park is a challenge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lower blood pressure and reduce heart attack risks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You’ll be surprised to find it can make a big difference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with what you can manage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76916" y="1938781"/>
            <a:ext cx="42030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/>
              <a:t> E</a:t>
            </a:r>
            <a:endParaRPr lang="zh-CN" altLang="en-US" sz="2000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088666"/>
            <a:ext cx="1148584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sit most of the day and rarely move, 2 hours of simple activities a week can be life-changing.”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前文提到少量运动能显著降低心脏病风险。选项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你会惊讶地发现它能带来很大改变。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总结前文数据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引出后文的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降低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％风险。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形成因果衔接。故选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32727"/>
          </a:xfrm>
        </p:spPr>
        <p:txBody>
          <a:bodyPr/>
          <a:lstStyle/>
          <a:p>
            <a:pPr indent="609600" algn="dist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 benefits work differently for people who already regularly exercise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hours of exercise a week, the heart protection doesn’t increase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means both beginners and regular exercisers can find suitable exercise plans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235687"/>
            <a:ext cx="11485848" cy="292150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active people, their heart benefits grow slower as they exercise more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Doctors say what matters most is getting moving, not when you do it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Finding time to exercise in the park is a challenge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lower blood pressure and reduce heart attack risks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You’ll be surprised to find it can make a big difference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with what you can manage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9699" y="1230031"/>
            <a:ext cx="407484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 smtClean="0"/>
              <a:t>A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34566" y="5170831"/>
            <a:ext cx="11485848" cy="148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hours of exercise a week, the heart protection doesn’t increase much.”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后文提到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小时后保护效果不再显著增加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活跃的人心脏获益随锻炼量增加而变慢。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与后文数据呼应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逻辑匹配。故选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52596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busy people, weekend exercise still helps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if you only have time on Saturdays and Sundays, those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hours of sports or swimming count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16832"/>
            <a:ext cx="11485848" cy="297312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active people, their heart benefits grow slower as they exercise more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Doctors say what matters most is getting moving, not when you do 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Finding time to exercise in the park is a challenge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lower blood pressure and reduce heart attack risks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You’ll be surprised to find it can make a big difference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with what you can manage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58116" y="751059"/>
            <a:ext cx="389850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985116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busy people, weekend exercise still helps.”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此处强调周末锻炼仍有效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医生表示最重要的是动起来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而不是时间。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直接支持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周末锻炼可行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的观点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23658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key message is clear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 exercise is better than none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try ten-minute walks daily, dancing to music, or taking stairs instead of elevators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will have a healthier heart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Remember, staying healthy doesn’t require becoming an athlete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 activities you enjoy, make small changes, and keep doing them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hours might sound short, but it’s enough to start protecting your heart and changing your life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82149"/>
            <a:ext cx="11485848" cy="249106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active people, their heart benefits grow slower as they exercise more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Doctors say what matters most is getting moving, not when you do it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Finding time to exercise in the park is a challenge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lower blood pressure and reduce heart attack risks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You’ll be surprised to find it can make a big difference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with what you can manage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98954" y="759768"/>
            <a:ext cx="357790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/>
              <a:t>F</a:t>
            </a:r>
            <a:endParaRPr lang="zh-CN" altLang="en-US" sz="2200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5379671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“Any exercise is better than none.”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末段总结任何运动都比没有好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后文列举如散步、跳舞等简单活动。选项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从你能管理的（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）开始。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衔接建议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强调从小处着手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与后文例子一致。故选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907</Words>
  <Application>Microsoft Office PowerPoint</Application>
  <PresentationFormat>自定义</PresentationFormat>
  <Paragraphs>49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2025-09-17T15:58:52Z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